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9694"/>
    <a:srgbClr val="C25552"/>
    <a:srgbClr val="85312F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9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Sshhh… curtain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Curtains help to make a room quieter by absorbing sound.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30457" y="1429631"/>
            <a:ext cx="5847324" cy="4372257"/>
            <a:chOff x="1630457" y="1429631"/>
            <a:chExt cx="5847324" cy="4372257"/>
          </a:xfrm>
        </p:grpSpPr>
        <p:grpSp>
          <p:nvGrpSpPr>
            <p:cNvPr id="5" name="Group 4"/>
            <p:cNvGrpSpPr/>
            <p:nvPr/>
          </p:nvGrpSpPr>
          <p:grpSpPr>
            <a:xfrm>
              <a:off x="1630457" y="1429631"/>
              <a:ext cx="5847324" cy="4372257"/>
              <a:chOff x="1640859" y="1660263"/>
              <a:chExt cx="5847324" cy="4372257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947867" y="1660263"/>
                <a:ext cx="5225257" cy="4372257"/>
                <a:chOff x="1794292" y="1657005"/>
                <a:chExt cx="5225257" cy="4372257"/>
              </a:xfrm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1794292" y="2028630"/>
                  <a:ext cx="5184479" cy="3851675"/>
                  <a:chOff x="2027208" y="2028630"/>
                  <a:chExt cx="5184479" cy="3851675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>
                    <a:off x="2027208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2398144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2769080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3140016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7" name="Rectangle 46"/>
                  <p:cNvSpPr/>
                  <p:nvPr/>
                </p:nvSpPr>
                <p:spPr>
                  <a:xfrm>
                    <a:off x="3510952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" name="Rectangle 47"/>
                  <p:cNvSpPr/>
                  <p:nvPr/>
                </p:nvSpPr>
                <p:spPr>
                  <a:xfrm>
                    <a:off x="3881888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9" name="Rectangle 48"/>
                  <p:cNvSpPr/>
                  <p:nvPr/>
                </p:nvSpPr>
                <p:spPr>
                  <a:xfrm>
                    <a:off x="4252824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0" name="Rectangle 49"/>
                  <p:cNvSpPr/>
                  <p:nvPr/>
                </p:nvSpPr>
                <p:spPr>
                  <a:xfrm>
                    <a:off x="4623760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>
                  <a:xfrm>
                    <a:off x="4994696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2" name="Rectangle 51"/>
                  <p:cNvSpPr/>
                  <p:nvPr/>
                </p:nvSpPr>
                <p:spPr>
                  <a:xfrm>
                    <a:off x="5365632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>
                    <a:off x="5727943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6098879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6469815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6840751" y="2028630"/>
                    <a:ext cx="370936" cy="3851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85312F"/>
                      </a:gs>
                      <a:gs pos="48000">
                        <a:srgbClr val="C25552"/>
                      </a:gs>
                      <a:gs pos="100000">
                        <a:srgbClr val="D99694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9" name="Double Wave 28"/>
                <p:cNvSpPr/>
                <p:nvPr/>
              </p:nvSpPr>
              <p:spPr>
                <a:xfrm flipH="1">
                  <a:off x="1796253" y="5547710"/>
                  <a:ext cx="733247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Double Wave 29"/>
                <p:cNvSpPr/>
                <p:nvPr/>
              </p:nvSpPr>
              <p:spPr>
                <a:xfrm flipH="1">
                  <a:off x="2529500" y="5547710"/>
                  <a:ext cx="759122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" name="Double Wave 30"/>
                <p:cNvSpPr/>
                <p:nvPr/>
              </p:nvSpPr>
              <p:spPr>
                <a:xfrm flipH="1">
                  <a:off x="3279997" y="5547710"/>
                  <a:ext cx="741872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" name="Double Wave 31"/>
                <p:cNvSpPr/>
                <p:nvPr/>
              </p:nvSpPr>
              <p:spPr>
                <a:xfrm flipH="1">
                  <a:off x="4017555" y="5547710"/>
                  <a:ext cx="746185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" name="Double Wave 32"/>
                <p:cNvSpPr/>
                <p:nvPr/>
              </p:nvSpPr>
              <p:spPr>
                <a:xfrm flipH="1">
                  <a:off x="4763740" y="5547710"/>
                  <a:ext cx="746185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Double Wave 33"/>
                <p:cNvSpPr/>
                <p:nvPr/>
              </p:nvSpPr>
              <p:spPr>
                <a:xfrm flipH="1">
                  <a:off x="1796449" y="1672731"/>
                  <a:ext cx="733247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Double Wave 34"/>
                <p:cNvSpPr/>
                <p:nvPr/>
              </p:nvSpPr>
              <p:spPr>
                <a:xfrm flipH="1">
                  <a:off x="2529696" y="1672731"/>
                  <a:ext cx="759122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Double Wave 35"/>
                <p:cNvSpPr/>
                <p:nvPr/>
              </p:nvSpPr>
              <p:spPr>
                <a:xfrm flipH="1">
                  <a:off x="3280193" y="1672731"/>
                  <a:ext cx="741872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Double Wave 36"/>
                <p:cNvSpPr/>
                <p:nvPr/>
              </p:nvSpPr>
              <p:spPr>
                <a:xfrm flipH="1">
                  <a:off x="4017751" y="1672731"/>
                  <a:ext cx="746185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Double Wave 37"/>
                <p:cNvSpPr/>
                <p:nvPr/>
              </p:nvSpPr>
              <p:spPr>
                <a:xfrm flipH="1">
                  <a:off x="4763936" y="1672731"/>
                  <a:ext cx="746185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" name="Double Wave 38"/>
                <p:cNvSpPr/>
                <p:nvPr/>
              </p:nvSpPr>
              <p:spPr>
                <a:xfrm flipH="1">
                  <a:off x="5490710" y="1657005"/>
                  <a:ext cx="746185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Double Wave 39"/>
                <p:cNvSpPr/>
                <p:nvPr/>
              </p:nvSpPr>
              <p:spPr>
                <a:xfrm flipH="1">
                  <a:off x="6234738" y="1657005"/>
                  <a:ext cx="772058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" name="Double Wave 40"/>
                <p:cNvSpPr/>
                <p:nvPr/>
              </p:nvSpPr>
              <p:spPr>
                <a:xfrm flipH="1">
                  <a:off x="5512082" y="5547710"/>
                  <a:ext cx="746185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Double Wave 41"/>
                <p:cNvSpPr/>
                <p:nvPr/>
              </p:nvSpPr>
              <p:spPr>
                <a:xfrm flipH="1">
                  <a:off x="6247491" y="5563436"/>
                  <a:ext cx="772058" cy="465826"/>
                </a:xfrm>
                <a:prstGeom prst="doubleWave">
                  <a:avLst>
                    <a:gd name="adj1" fmla="val 4398"/>
                    <a:gd name="adj2" fmla="val 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7" name="Straight Connector 6"/>
              <p:cNvCxnSpPr/>
              <p:nvPr/>
            </p:nvCxnSpPr>
            <p:spPr>
              <a:xfrm>
                <a:off x="1692000" y="2019318"/>
                <a:ext cx="5760000" cy="0"/>
              </a:xfrm>
              <a:prstGeom prst="line">
                <a:avLst/>
              </a:prstGeom>
              <a:ln w="571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Oval 7"/>
              <p:cNvSpPr/>
              <p:nvPr/>
            </p:nvSpPr>
            <p:spPr>
              <a:xfrm>
                <a:off x="7392070" y="1908902"/>
                <a:ext cx="96113" cy="21718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640859" y="1914420"/>
                <a:ext cx="96113" cy="21718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1971370" y="1960049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2218948" y="1960049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2574790" y="1952940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2944647" y="1958526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3313422" y="1952940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3698592" y="1960049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4090398" y="1967316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4446240" y="1960207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4816097" y="1965793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5184872" y="1960207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570042" y="1967316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5926444" y="1967316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6282286" y="1960207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52143" y="1965793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7020918" y="1960207"/>
                <a:ext cx="45719" cy="247620"/>
              </a:xfrm>
              <a:prstGeom prst="roundRect">
                <a:avLst>
                  <a:gd name="adj" fmla="val 23016"/>
                </a:avLst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" name="Isosceles Triangle 1"/>
            <p:cNvSpPr/>
            <p:nvPr/>
          </p:nvSpPr>
          <p:spPr>
            <a:xfrm>
              <a:off x="5606679" y="5332805"/>
              <a:ext cx="93229" cy="34766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Sshhh… curtain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Read the statements about curtains absorbing sound.</a:t>
            </a:r>
          </a:p>
          <a:p>
            <a:r>
              <a:rPr lang="en-GB" dirty="0"/>
              <a:t>Which do you think are right?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Curtains absorb </a:t>
            </a:r>
            <a:r>
              <a:rPr lang="en-GB" sz="1600" b="1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sound that reaches them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061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Sound makes particles in curtains vibrate more quickly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3816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9121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Particles in curtains trap sound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0246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The folds in curtains help them absorb sound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9470"/>
          <a:stretch/>
        </p:blipFill>
        <p:spPr>
          <a:xfrm>
            <a:off x="1456048" y="1523458"/>
            <a:ext cx="3429000" cy="186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2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9</TotalTime>
  <Words>87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2</cp:revision>
  <dcterms:created xsi:type="dcterms:W3CDTF">2019-04-09T14:17:27Z</dcterms:created>
  <dcterms:modified xsi:type="dcterms:W3CDTF">2019-04-09T14:27:20Z</dcterms:modified>
</cp:coreProperties>
</file>